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9"/>
  </p:notesMasterIdLst>
  <p:sldIdLst>
    <p:sldId id="266" r:id="rId3"/>
    <p:sldId id="269" r:id="rId4"/>
    <p:sldId id="267" r:id="rId5"/>
    <p:sldId id="265" r:id="rId6"/>
    <p:sldId id="278" r:id="rId7"/>
    <p:sldId id="268" r:id="rId8"/>
    <p:sldId id="277" r:id="rId9"/>
    <p:sldId id="262" r:id="rId10"/>
    <p:sldId id="276" r:id="rId11"/>
    <p:sldId id="264" r:id="rId12"/>
    <p:sldId id="272" r:id="rId13"/>
    <p:sldId id="271" r:id="rId14"/>
    <p:sldId id="273" r:id="rId15"/>
    <p:sldId id="280" r:id="rId16"/>
    <p:sldId id="279" r:id="rId17"/>
    <p:sldId id="275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AB0043"/>
    <a:srgbClr val="FFCCFF"/>
    <a:srgbClr val="5A278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 varScale="1">
        <p:scale>
          <a:sx n="57" d="100"/>
          <a:sy n="57" d="100"/>
        </p:scale>
        <p:origin x="-11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410FA-6994-4797-BC87-C84953E2D4A9}" type="datetimeFigureOut">
              <a:rPr lang="ru-RU" smtClean="0"/>
              <a:pPr/>
              <a:t>26.01.2013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6CD85-3F42-488C-893A-363CFED11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0B51F-00EF-42B4-82DE-3AB1EB478D57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32772-B5C4-4BD0-B121-8166F31D28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B5B2D-98C3-42DD-817E-B4B4687934CB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D214F-2182-4929-8527-8F7F089614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C97B0-AA88-455B-9869-558A0D9B0409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3182E-B7BC-43C5-A834-6FAB8012090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C805-8E27-4AC1-B7C9-E372C4756054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7C0F-5819-4E98-AE6E-204D6E1BC3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F346-DD9B-4D55-A7F6-3C7BB5CE6B25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9732-C287-48A4-9CBC-D281AA7BDC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1ACD1-3F2D-4A3B-B194-030D676834CA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44D9-1352-40EB-B20F-129FFDEF99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55A7D-86AF-47FB-AA90-8364BE85E8FF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B7E3-40BC-4AA4-8A78-49C4E660F4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A8828-9FC2-4A50-97F0-27610F9DDDD4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F95D-BC18-4C4D-B546-65A1845554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0098A-C19B-4643-BD1B-475B5D08DE47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2E61-7C57-46B8-B2F5-146A181F75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6ACD1-E219-42B5-BBD5-EEE68B75A964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A02AC-E314-4B42-A83F-B56CE89F15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54415-6F37-446C-B0AF-AD1068C3BBEE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152B-E88F-4D61-9660-5DAB29DA02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88000" sy="95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B653DE-5EC3-4061-8EEF-536655FDF528}" type="datetimeFigureOut">
              <a:rPr lang="ru-RU" smtClean="0"/>
              <a:pPr>
                <a:defRPr/>
              </a:pPr>
              <a:t>26.01.2013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1DDD4DB-B172-48AC-8EDC-E73147C711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l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ra-m.ru/live/books.asp?id=731548&amp;code0=7&amp;code1=5" TargetMode="External"/><Relationship Id="rId3" Type="http://schemas.openxmlformats.org/officeDocument/2006/relationships/hyperlink" Target="http://900igr.net/photo/chelovek/Prava-rebjonka.files/008-Deti-imejut-pravo-na-vospitanie-v-semejnom-okruzhenii-ili-byt-na.html" TargetMode="External"/><Relationship Id="rId7" Type="http://schemas.openxmlformats.org/officeDocument/2006/relationships/hyperlink" Target="http://detirisuyut.ru/kartinkiraskraski-dlya-detey-po-teme-prava-detey-ili-konventsiya-o-pravah-rebnka.html" TargetMode="External"/><Relationship Id="rId2" Type="http://schemas.openxmlformats.org/officeDocument/2006/relationships/hyperlink" Target="http://papa-vlad.narod.ru/photo/chelovek/Prava-rebjonka.files/002-Deti-imejut-pravo-govorit-na-svojom-rodnom-jazyke-ispovedovat-svoju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chitel.edu54.ru/node/125747" TargetMode="External"/><Relationship Id="rId5" Type="http://schemas.openxmlformats.org/officeDocument/2006/relationships/hyperlink" Target="http://www.skyclipartforum.ru/viewtopic.php?f=31&amp;t=386" TargetMode="External"/><Relationship Id="rId4" Type="http://schemas.openxmlformats.org/officeDocument/2006/relationships/hyperlink" Target="http://www.psyhologia-online.com/publ/semja/prava_rebenka_v_kartinkakh/12-1-0-127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1"/>
            <a:ext cx="8536017" cy="571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" y="357188"/>
            <a:ext cx="82296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ЗНАКОМЬТЕСЬ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051050" y="4365625"/>
            <a:ext cx="54006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800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НАШИ         ПРАВА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sus\Desktop\pravo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715172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права в картинках\Prava_rebenka_0009_novyi_raz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00042"/>
            <a:ext cx="657229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pravo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6643734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pravo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6572296" cy="52149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forchel.ru/uploads/posts/2011-04/1303195573_prevyupravar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52120" cy="55172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Использованные интернет ресурсы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800" dirty="0" smtClean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papa-vlad.narod.ru/photo/chelovek/Prava-rebjonka.files/002-Deti-imejut-pravo-govorit-na-svojom-rodnom-jazyke-ispovedovat-svoju.html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  </a:t>
            </a:r>
            <a:r>
              <a:rPr lang="en-US" sz="1800" dirty="0" smtClean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900igr.net/photo/chelovek/Prava-rebjonka.files/008-Deti-imejut-pravo-na-vospitanie-v-semejnom-okruzhenii-ili-byt-na.html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hlinkClick r:id="rId4"/>
              </a:rPr>
              <a:t> </a:t>
            </a:r>
            <a:r>
              <a:rPr lang="ru-RU" sz="1800" dirty="0" smtClean="0">
                <a:hlinkClick r:id="rId4"/>
              </a:rPr>
              <a:t>      </a:t>
            </a:r>
            <a:r>
              <a:rPr lang="en-US" sz="1800" dirty="0" smtClean="0">
                <a:hlinkClick r:id="rId4"/>
              </a:rPr>
              <a:t>http</a:t>
            </a:r>
            <a:r>
              <a:rPr lang="en-US" sz="1800" dirty="0" smtClean="0">
                <a:hlinkClick r:id="rId4"/>
              </a:rPr>
              <a:t>://</a:t>
            </a:r>
            <a:r>
              <a:rPr lang="en-US" sz="1800" dirty="0" smtClean="0">
                <a:hlinkClick r:id="rId4"/>
              </a:rPr>
              <a:t>www.psyhologia-online.com/publ/semja/prava_rebenka_v_kartinkakh/12-1-0-127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hlinkClick r:id="rId5"/>
              </a:rPr>
              <a:t>http://</a:t>
            </a:r>
            <a:r>
              <a:rPr lang="en-US" sz="1800" dirty="0" smtClean="0">
                <a:hlinkClick r:id="rId5"/>
              </a:rPr>
              <a:t>www.skyclipartforum.ru/viewtopic.php?f=31&amp;t=386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uchitel.edu54.ru/node/125747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www.psyhologia-online.com/publ/semja/prava_rebenka_v_kartinkakh/12-1-0-127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hlinkClick r:id="rId7"/>
              </a:rPr>
              <a:t>http</a:t>
            </a:r>
            <a:r>
              <a:rPr lang="en-US" sz="1800" dirty="0" smtClean="0">
                <a:hlinkClick r:id="rId7"/>
              </a:rPr>
              <a:t>://</a:t>
            </a:r>
            <a:r>
              <a:rPr lang="en-US" sz="1800" dirty="0" smtClean="0">
                <a:hlinkClick r:id="rId7"/>
              </a:rPr>
              <a:t>detirisuyut.ru/kartinkiraskraski-dlya-detey-po-teme-prava-detey-ili-konventsiya-o-pravah-rebnka.html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hlinkClick r:id="rId8"/>
              </a:rPr>
              <a:t>http</a:t>
            </a:r>
            <a:r>
              <a:rPr lang="en-US" sz="1800" dirty="0" smtClean="0">
                <a:hlinkClick r:id="rId8"/>
              </a:rPr>
              <a:t>://</a:t>
            </a:r>
            <a:r>
              <a:rPr lang="en-US" sz="1800" dirty="0" smtClean="0">
                <a:hlinkClick r:id="rId8"/>
              </a:rPr>
              <a:t>www.infra-m.ru/live/books.asp?id=731548&amp;code0=7&amp;code1=5</a:t>
            </a:r>
            <a:endParaRPr lang="ru-RU" sz="1800" dirty="0" smtClean="0"/>
          </a:p>
          <a:p>
            <a:pPr>
              <a:buFont typeface="Wingdings" pitchFamily="2" charset="2"/>
              <a:buChar char="Ø"/>
            </a:pPr>
            <a:endParaRPr lang="ru-RU" sz="1800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25998"/>
          </a:xfrm>
        </p:spPr>
        <p:txBody>
          <a:bodyPr/>
          <a:lstStyle/>
          <a:p>
            <a:r>
              <a:rPr lang="ru-RU" dirty="0" smtClean="0"/>
              <a:t>Презентацию подготовила учитель истории  и обществознания  МОУ СОШ с.Дзуарикау  РСО Алания </a:t>
            </a:r>
            <a:r>
              <a:rPr lang="ru-RU" dirty="0" err="1" smtClean="0"/>
              <a:t>Кочиева</a:t>
            </a:r>
            <a:r>
              <a:rPr lang="ru-RU" dirty="0" smtClean="0"/>
              <a:t> Бэла </a:t>
            </a:r>
            <a:r>
              <a:rPr lang="ru-RU" dirty="0" err="1" smtClean="0"/>
              <a:t>Исламовна</a:t>
            </a:r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14290"/>
            <a:ext cx="5698976" cy="5911873"/>
          </a:xfrm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  <a:cs typeface="Arial" charset="0"/>
              </a:rPr>
              <a:t>Конвенция о правах ребёнка! </a:t>
            </a:r>
          </a:p>
          <a:p>
            <a:pPr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 </a:t>
            </a:r>
            <a:r>
              <a:rPr lang="ru-RU" sz="1600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/>
            </a:r>
            <a:br>
              <a:rPr lang="ru-RU" sz="1600" dirty="0" smtClean="0">
                <a:solidFill>
                  <a:srgbClr val="000080"/>
                </a:solidFill>
                <a:latin typeface="Arial" charset="0"/>
                <a:cs typeface="Arial" charset="0"/>
              </a:rPr>
            </a:br>
            <a:r>
              <a:rPr lang="ru-RU" sz="2000" b="1" dirty="0" smtClean="0">
                <a:latin typeface="Arial" charset="0"/>
                <a:cs typeface="Arial" charset="0"/>
              </a:rPr>
              <a:t>Конвенция</a:t>
            </a:r>
            <a:r>
              <a:rPr lang="ru-RU" sz="2000" b="1" dirty="0" smtClean="0"/>
              <a:t> первый </a:t>
            </a:r>
            <a:r>
              <a:rPr lang="ru-RU" sz="2000" b="1" dirty="0" err="1" smtClean="0"/>
              <a:t>международный-документ</a:t>
            </a:r>
            <a:r>
              <a:rPr lang="ru-RU" sz="2000" b="1" dirty="0" smtClean="0"/>
              <a:t>, в котором права ребёнка рассматривались на уровне международного права.                  </a:t>
            </a:r>
            <a:r>
              <a:rPr lang="ru-RU" sz="2000" b="1" dirty="0" smtClean="0"/>
              <a:t>                                                         </a:t>
            </a:r>
            <a:r>
              <a:rPr lang="ru-RU" sz="2000" b="1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Конвенция о правах ребёнка состоит из статей о правах ребёнка, которые обязаны соблюдать во всех странах. Следят за соблюдением Конвенции специальные люди – </a:t>
            </a:r>
            <a:r>
              <a:rPr lang="ru-RU" sz="2000" b="1" u="sng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Уполномоченные по правам ребёнка</a:t>
            </a:r>
            <a:r>
              <a:rPr lang="ru-RU" sz="2000" b="1" dirty="0" smtClean="0">
                <a:solidFill>
                  <a:srgbClr val="000080"/>
                </a:solidFill>
                <a:latin typeface="Arial" charset="0"/>
                <a:cs typeface="Arial" charset="0"/>
              </a:rPr>
              <a:t>, которые есть в разных городах нашей страны, а помогают им уполномоченные по защите прав участников образовательного процесса, которые есть в каждой школе. Так что, в любой момент, тебе есть кому заявить о нарушении твоих законных</a:t>
            </a:r>
            <a:endParaRPr lang="ru-RU" sz="2000" b="1" dirty="0">
              <a:solidFill>
                <a:srgbClr val="000080"/>
              </a:solidFill>
              <a:latin typeface="Arial" charset="0"/>
            </a:endParaRPr>
          </a:p>
        </p:txBody>
      </p:sp>
      <p:pic>
        <p:nvPicPr>
          <p:cNvPr id="15362" name="Picture 2" descr="http://siragin.dagschool.com/_http_schools/1727/Siragin/admin/ckfinder/core/connector/php/connector.phpfck_user_files/images/243497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2000250" cy="30300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pravo_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14290"/>
            <a:ext cx="6643734" cy="5715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Asus\Desktop\088a85cce0c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14290"/>
            <a:ext cx="6429420" cy="591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Desktop\pravo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6929486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C:\Users\Asus\Desktop\cr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85729"/>
            <a:ext cx="6643733" cy="5258616"/>
          </a:xfr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Бэла\конвнция\права в картинках\cr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357166"/>
            <a:ext cx="6629431" cy="53768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sus\Desktop\pravo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6786610" cy="5143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sus\Desktop\263534-ded5fe4ef5a729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28"/>
            <a:ext cx="6786610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шаблон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5685038-218E-4BF6-813F-C288E5D9DA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205</TotalTime>
  <Words>52</Words>
  <Application>Microsoft Office PowerPoint</Application>
  <PresentationFormat>Экран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Использованные интернет ресурсы</vt:lpstr>
      <vt:lpstr>Презентацию подготовила учитель истории  и обществознания  МОУ СОШ с.Дзуарикау  РСО Алания Кочиева Бэла Исламовна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Asus</dc:creator>
  <cp:lastModifiedBy>user</cp:lastModifiedBy>
  <cp:revision>27</cp:revision>
  <dcterms:created xsi:type="dcterms:W3CDTF">2012-01-08T13:40:59Z</dcterms:created>
  <dcterms:modified xsi:type="dcterms:W3CDTF">2013-01-26T13:46:28Z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TC030005343</vt:lpwstr>
  </property>
</Properties>
</file>